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8" r:id="rId5"/>
    <p:sldId id="269" r:id="rId6"/>
    <p:sldId id="279" r:id="rId7"/>
    <p:sldId id="280" r:id="rId8"/>
    <p:sldId id="277" r:id="rId9"/>
    <p:sldId id="278" r:id="rId10"/>
    <p:sldId id="282" r:id="rId11"/>
    <p:sldId id="271" r:id="rId12"/>
    <p:sldId id="267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5" d="100"/>
          <a:sy n="65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8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3622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শুভেছা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7"/>
            <a:ext cx="4953000" cy="4419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188"/>
            <a:ext cx="4071551" cy="4379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487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কালবৈশাখি ঝড়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80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6840" y="691896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85639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 2"/>
              <a:buChar char="°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রূপসী বাংলাদেশ গল্প অনুসারে ছয়টি ঋতুর বৈশিষ্ট্য </a:t>
            </a:r>
          </a:p>
          <a:p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    বর্ণনা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 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51104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2064" y="1304544"/>
            <a:ext cx="7444690" cy="3122430"/>
            <a:chOff x="512064" y="1304544"/>
            <a:chExt cx="7444690" cy="3122430"/>
          </a:xfrm>
        </p:grpSpPr>
        <p:sp>
          <p:nvSpPr>
            <p:cNvPr id="2" name="TextBox 1"/>
            <p:cNvSpPr txBox="1"/>
            <p:nvPr/>
          </p:nvSpPr>
          <p:spPr>
            <a:xfrm>
              <a:off x="565355" y="1872429"/>
              <a:ext cx="739139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  <a:sym typeface="Wingdings 2"/>
                </a:rPr>
                <a:t>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 2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শরৎকাল আকাশের অবস্থা কেমন?</a:t>
              </a:r>
            </a:p>
            <a:p>
              <a:r>
                <a:rPr lang="en-US" sz="4000" dirty="0" smtClean="0">
                  <a:latin typeface="NikoshBAN" pitchFamily="2" charset="0"/>
                  <a:cs typeface="NikoshBAN" pitchFamily="2" charset="0"/>
                  <a:sym typeface="Wingdings 2"/>
                </a:rPr>
                <a:t>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বসন্তকালের রূপবৈচিত্র বিশ্লেষণ কর? </a:t>
              </a:r>
              <a:endParaRPr lang="bn-BD" sz="4000" dirty="0">
                <a:latin typeface="NikoshBAN" pitchFamily="2" charset="0"/>
                <a:cs typeface="NikoshBAN" pitchFamily="2" charset="0"/>
              </a:endParaRPr>
            </a:p>
            <a:p>
              <a:pPr marL="571500" indent="-571500">
                <a:buFont typeface="Wingdings 2"/>
                <a:buChar char="°"/>
              </a:pP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হেমন্তকাল কৃষকের জীবন আনন্দে ভরে </a:t>
              </a:r>
              <a:br>
                <a:rPr lang="bn-BD" sz="4000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উঠেছে ব্যাখ্যা কর?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2064" y="1304544"/>
              <a:ext cx="63459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  <a:sym typeface="Wingdings 2"/>
                </a:rPr>
                <a:t>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কালবৈশাখি ঝড় কোন ঋতুতে  হয়?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1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472" y="97231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বাড়ীরকাজ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104" y="17526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 2"/>
              <a:buChar char="$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পালা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বদলের খেলায় বিচিত্র রুপের পসরা নিয়ে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আসে ছয়টি ঋতুর বর্ণনাসহ ছবি অঙ্কন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772399" cy="632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0644" y="2566416"/>
            <a:ext cx="60856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447360"/>
            <a:ext cx="8349049" cy="3488096"/>
            <a:chOff x="533400" y="447360"/>
            <a:chExt cx="8349049" cy="348809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33400" y="1364281"/>
              <a:ext cx="3962401" cy="25711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bn-BD" dirty="0" smtClean="0"/>
                <a:t/>
              </a:r>
              <a:br>
                <a:rPr lang="bn-BD" dirty="0" smtClean="0"/>
              </a:br>
              <a:r>
                <a:rPr lang="bn-BD" sz="12800" dirty="0" smtClean="0">
                  <a:latin typeface="NikoshBAN" pitchFamily="2" charset="0"/>
                  <a:cs typeface="NikoshBAN" pitchFamily="2" charset="0"/>
                </a:rPr>
                <a:t>নামঃমোঃ আমিরুল ইসলাম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16000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sz="12800" dirty="0" smtClean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12800" dirty="0" smtClean="0">
                <a:latin typeface="NikoshBAN" pitchFamily="2" charset="0"/>
                <a:cs typeface="NikoshBAN" pitchFamily="2" charset="0"/>
              </a:endParaRPr>
            </a:p>
            <a:p>
              <a:pPr algn="l"/>
              <a:r>
                <a:rPr lang="bn-BD" sz="12800" dirty="0" smtClean="0">
                  <a:latin typeface="NikoshBAN" pitchFamily="2" charset="0"/>
                  <a:cs typeface="NikoshBAN" pitchFamily="2" charset="0"/>
                </a:rPr>
                <a:t>আইডি-০৯ </a:t>
              </a:r>
              <a:br>
                <a:rPr lang="bn-BD" sz="12800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sz="12800" dirty="0" smtClean="0">
                  <a:latin typeface="NikoshBAN" pitchFamily="2" charset="0"/>
                  <a:cs typeface="NikoshBAN" pitchFamily="2" charset="0"/>
                </a:rPr>
                <a:t>ডি পি শহর উঃ বিদালয়।</a:t>
              </a:r>
              <a:r>
                <a:rPr lang="bn-BD" sz="14400" dirty="0" smtClean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14400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sz="12800" dirty="0" smtClean="0">
                  <a:latin typeface="NikoshBAN" pitchFamily="2" charset="0"/>
                  <a:cs typeface="NikoshBAN" pitchFamily="2" charset="0"/>
                </a:rPr>
                <a:t>সাঘাটা, গাইবান্ধা।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16000" dirty="0" smtClean="0">
                  <a:latin typeface="NikoshBAN" pitchFamily="2" charset="0"/>
                  <a:cs typeface="NikoshBAN" pitchFamily="2" charset="0"/>
                </a:rPr>
              </a:br>
              <a:endParaRPr lang="en-US" sz="1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5529649" y="1238825"/>
              <a:ext cx="3352800" cy="2450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শ্রেনিঃ ৭ম</a:t>
              </a:r>
              <a:br>
                <a:rPr lang="bn-BD" sz="3600" dirty="0" smtClean="0">
                  <a:latin typeface="NikoshBAN" pitchFamily="2" charset="0"/>
                  <a:cs typeface="NikoshBAN" pitchFamily="2" charset="0"/>
                </a:rPr>
              </a:b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বিষয়ঃবাংলা ১ম</a:t>
              </a:r>
            </a:p>
            <a:p>
              <a:pPr algn="l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অধ্যায়ঃ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য়</a:t>
              </a:r>
            </a:p>
            <a:p>
              <a:pPr algn="l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সময়ঃ৫০মিঃ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99071" y="447360"/>
              <a:ext cx="4876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/>
                <a:t>         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2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840" y="5611368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/>
              <a:t>পল্লী গ্রাম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90500"/>
            <a:ext cx="8915400" cy="5143500"/>
            <a:chOff x="152400" y="190500"/>
            <a:chExt cx="89154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90500"/>
              <a:ext cx="4559644" cy="5143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829" y="211094"/>
              <a:ext cx="4154971" cy="5122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1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381000"/>
            <a:ext cx="5638800" cy="1622286"/>
            <a:chOff x="2895600" y="381000"/>
            <a:chExt cx="4953000" cy="1622286"/>
          </a:xfrm>
        </p:grpSpPr>
        <p:sp>
          <p:nvSpPr>
            <p:cNvPr id="4" name="TextBox 3"/>
            <p:cNvSpPr txBox="1"/>
            <p:nvPr/>
          </p:nvSpPr>
          <p:spPr>
            <a:xfrm>
              <a:off x="2895600" y="381000"/>
              <a:ext cx="4114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রূপসী বাংলাদেশ 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0" y="1295400"/>
              <a:ext cx="327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মঞ্জুশ্রী চৌধরী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9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-3486150" y="1295400"/>
            <a:ext cx="3619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-3922967" y="2743200"/>
            <a:ext cx="741617" cy="432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" y="88901"/>
            <a:ext cx="8915400" cy="3423740"/>
            <a:chOff x="228600" y="88901"/>
            <a:chExt cx="8915400" cy="3423740"/>
          </a:xfrm>
        </p:grpSpPr>
        <p:sp>
          <p:nvSpPr>
            <p:cNvPr id="7" name="TextBox 6"/>
            <p:cNvSpPr txBox="1"/>
            <p:nvPr/>
          </p:nvSpPr>
          <p:spPr>
            <a:xfrm>
              <a:off x="1079500" y="88901"/>
              <a:ext cx="3797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9760" y="955764"/>
              <a:ext cx="510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এই পাঠ শেষে শিক্ষার্থীরা ...</a:t>
              </a:r>
              <a:endParaRPr lang="en-US" sz="3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438939"/>
              <a:ext cx="8597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 2"/>
                </a:rPr>
                <a:t>১।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 2"/>
                </a:rPr>
                <a:t>কালবৈশাখি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 2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 2"/>
                </a:rPr>
                <a:t>ঝড়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 2"/>
                </a:rPr>
                <a:t>সম্পর্কে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বলতে পারবে। 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2804755"/>
              <a:ext cx="891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সমাজ জীবনে বাংলাদেশর ষড়ঋতু বিশ্লেষণ করতে পারবে।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2096869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বাংলাদেশর প্রাকৃতিক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রূপবৈচিত্র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বর্ণনা করতে পারবে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7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692" y="137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জন্ম-১৯২৩ খ্রিঃ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1064" y="129242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মৃত্যু-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২০০৬সাল</a:t>
            </a:r>
            <a:r>
              <a:rPr lang="bn-BD" sz="2800" dirty="0" smtClean="0"/>
              <a:t> ১১জুন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80364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গ্রন্থ-সুশিক্ষক,বাংলাশিক্ষন</a:t>
            </a:r>
            <a:r>
              <a:rPr lang="bn-BD" dirty="0" smtClean="0"/>
              <a:t> </a:t>
            </a:r>
            <a:r>
              <a:rPr lang="bn-BD" sz="2400" dirty="0" smtClean="0"/>
              <a:t>পদ্ধতি</a:t>
            </a:r>
            <a:r>
              <a:rPr lang="bn-BD" dirty="0" smtClean="0"/>
              <a:t>,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40864" y="2280910"/>
            <a:ext cx="3200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080" y="3048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মঞ্জুশ্রী চৌধরী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53" y="26924"/>
            <a:ext cx="4415847" cy="5815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5018" y="5842508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বর্ষা কাল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" y="63500"/>
            <a:ext cx="3934968" cy="5768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4232" y="5827530"/>
            <a:ext cx="243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গ্রীষ্মকাল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48" y="155561"/>
            <a:ext cx="4648200" cy="6084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9928" y="629549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হেমন্ত কাল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95656"/>
            <a:ext cx="4140708" cy="5932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33448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শরৎ কাল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97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87311"/>
            <a:ext cx="4203701" cy="4865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7313"/>
            <a:ext cx="4495800" cy="4865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781" y="513669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শীত কাল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510235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বসন্ত কাল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88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126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নামঃআ</dc:title>
  <dc:creator>Doel-1612i3</dc:creator>
  <cp:lastModifiedBy>Doel-1612i3</cp:lastModifiedBy>
  <cp:revision>261</cp:revision>
  <dcterms:created xsi:type="dcterms:W3CDTF">2006-08-16T00:00:00Z</dcterms:created>
  <dcterms:modified xsi:type="dcterms:W3CDTF">2013-05-21T04:38:30Z</dcterms:modified>
</cp:coreProperties>
</file>